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4" r:id="rId17"/>
    <p:sldId id="363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33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7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7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8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90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079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516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0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25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92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5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66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4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71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8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0">
              <a:srgbClr val="FFFF66"/>
            </a:gs>
            <a:gs pos="96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FAC0B-29E8-41F2-B8DD-E949831D0B29}" type="datetimeFigureOut">
              <a:rPr lang="ru-RU" smtClean="0"/>
              <a:t>04.10.2017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4BBD6D-60AD-499D-A6A8-07D168EEC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1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026" y="2437409"/>
            <a:ext cx="10101944" cy="1646302"/>
          </a:xfrm>
        </p:spPr>
        <p:txBody>
          <a:bodyPr wrap="square" anchor="ctr" anchorCtr="0"/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Центр патриотического воспитания и допризывной подготовки</a:t>
            </a:r>
            <a:b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2017 год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8" y="579427"/>
            <a:ext cx="1103235" cy="1456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8538" y="818802"/>
            <a:ext cx="9521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автономное профессиональное образовательное учреждение  Свердловской области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Каменск-Уральский агропромышленный техникум»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15" y="5408416"/>
            <a:ext cx="611823" cy="742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8" y="5374723"/>
            <a:ext cx="1050071" cy="742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71" y="5408416"/>
            <a:ext cx="1050071" cy="742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76" y="5374724"/>
            <a:ext cx="1049584" cy="742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77" y="5417957"/>
            <a:ext cx="742609" cy="742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1202" y="5748000"/>
            <a:ext cx="75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2017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cs624223.vk.me/v624223128/167cf/DtRxXvnJC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866" y="5430456"/>
            <a:ext cx="56787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" y="135923"/>
            <a:ext cx="6900332" cy="3881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/>
          <a:stretch/>
        </p:blipFill>
        <p:spPr>
          <a:xfrm>
            <a:off x="7018637" y="123568"/>
            <a:ext cx="4473147" cy="3905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476" y="4519191"/>
            <a:ext cx="11078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2017 г. в Доме культуры с. Покровское был организован круглый стол с учениками 9 – 10 Покровской СОШ по оценке событий в Чечне в период наведения конституционного порядка в 2000–2005 гг. Ветераны тех событий ответили на все интересующие школьников вопросы.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3669957"/>
            <a:ext cx="12192000" cy="318804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февраля на базе Каменск-Уральского агропромышленного техникума состоялась I межрегиональная военно-спортивная игра «Рубеж», посвященная памяти Героя России генерала армии Виктора Петровича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Дубынина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Межрегиональная военно-спортивная игра «Рубеж» команд профессиональных образовательных организаций проводится в рамках реализации областной программы «Патриотическое воспитание граждан и формирование основ безопасности жизнедеятельности обучающихся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СО».Для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 было приготовлено 7 этапов. Среди них: сборка-разборка автомата, стрельба из пневматической винтовки, медицинская подготовка, обустройство лагеря. Одним из самых интересных и захватывающих этапов стал этап военно-спортивной игры -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Страйкбол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Организаторами игры выступили руководители студенческих клубов патриотического воспитания молодежи: Ершов В.А.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«ОДОН», Федоров Е.Г.-руководитель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страйкбольной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«АГАТ», Нургалиев Д.С.- руководитель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«Воин», начальник штаба Каменск-Уральского отделения Всероссийского детско-юношеского,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общественного движения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     (охват 15 чел.)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22" y="135273"/>
            <a:ext cx="2243435" cy="1491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36133"/>
          <a:stretch/>
        </p:blipFill>
        <p:spPr>
          <a:xfrm rot="16200000">
            <a:off x="5449565" y="1455190"/>
            <a:ext cx="1626750" cy="2243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r="11548"/>
          <a:stretch/>
        </p:blipFill>
        <p:spPr>
          <a:xfrm>
            <a:off x="7884263" y="135272"/>
            <a:ext cx="3473202" cy="32550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2372" b="10061"/>
          <a:stretch/>
        </p:blipFill>
        <p:spPr>
          <a:xfrm>
            <a:off x="427511" y="136782"/>
            <a:ext cx="4356159" cy="32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5" y="171150"/>
            <a:ext cx="5406481" cy="4054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50" y="168533"/>
            <a:ext cx="3020023" cy="4026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18803" b="14942"/>
          <a:stretch/>
        </p:blipFill>
        <p:spPr>
          <a:xfrm>
            <a:off x="5807675" y="168533"/>
            <a:ext cx="2886507" cy="2253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74" y="2421925"/>
            <a:ext cx="2886507" cy="177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712677"/>
            <a:ext cx="11380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марта 2017 г. в Центре дополнительного образования г. Каменска-Уральского была проведена игра «Зарница» под названием «Наследники Победы» среди школьников 5–7 классов (охват более 140 школьников). Мероприятие получилось захватывающим и интересным.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3697" y="4188940"/>
            <a:ext cx="11306433" cy="266906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/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февраля в 12:00 на базе ЦДО п. Мартюш состоялся исторический квест "1941.Заполярье". Участниками квеста стали: волонтеры из ЦДО, обучающие КУАТ и КУПК, сборная команда преподавателей.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Для участников были подготовлены задания, на которых проверяли их знания по историческим датам и событиям. Для участников была проведена экскурсия по музею, показаны видео материалы по истории Советских времен.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Победителям квеста были вручены грамоты и подарки от «Волонтеров Победы». Результаты квеста :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1-место - Команда "ОДОН"- КУАТ;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- Команда "Исетская застава" – ЦДО;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- Команда "Партизаны" – КУПК.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(охват 15 чел.)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26" y="158582"/>
            <a:ext cx="2081391" cy="1607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" y="158582"/>
            <a:ext cx="5617874" cy="3743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10" y="2014151"/>
            <a:ext cx="2587015" cy="1793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51" y="158582"/>
            <a:ext cx="2585775" cy="1551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63" y="2014152"/>
            <a:ext cx="2045765" cy="18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9"/>
          <a:stretch/>
        </p:blipFill>
        <p:spPr>
          <a:xfrm>
            <a:off x="234779" y="188868"/>
            <a:ext cx="4395107" cy="3838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97" y="188868"/>
            <a:ext cx="2836801" cy="3921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8"/>
          <a:stretch/>
        </p:blipFill>
        <p:spPr>
          <a:xfrm>
            <a:off x="4848719" y="188869"/>
            <a:ext cx="3929331" cy="3921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984" y="4732638"/>
            <a:ext cx="1104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февроля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г.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№39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с.Монастырское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 урок мужества с учениками старших классов. На уроке было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Российской Армии и оружии, после чего всеми участниками были проведены занятия по сборке - разборке АК-74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(охват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06630" y="3669957"/>
            <a:ext cx="11555855" cy="30150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марта в актовом зале КУАТ прошел праздничный концерт, посвященный 23 февраля - Дню Защитника Отечества и 8 марта - Международному женскому дню!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Первые поздравления прозвучали от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Д.И.Останина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чего волонтеры подарили тюльпаны прекрасным девушкам, женщинам техникума! </a:t>
            </a: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свои поздравления подарили ребята из Студенческого Совета.</a:t>
            </a:r>
            <a:b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концертной программе приняли участие курсанты ВПК «ОДОН», которые продемонстрировали свои военные навыки, под руководством Ершова В.А. 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Танцы, песни, конкурсы порадовали преподавателей и студентов. Весь праздничный концерт прошёл на одном дыхании, оставив зрителям заряд положительных эмоций!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концерте приняли участие группы № 101, 105, 131, 215, 326.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(охват 200 чел. )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32025" y="718570"/>
            <a:ext cx="3069500" cy="2463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415633"/>
            <a:ext cx="4655128" cy="3069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9962"/>
          <a:stretch/>
        </p:blipFill>
        <p:spPr>
          <a:xfrm rot="16200000" flipH="1" flipV="1">
            <a:off x="5441019" y="684677"/>
            <a:ext cx="3130041" cy="247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190004"/>
            <a:ext cx="11922426" cy="645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7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0.1\Patriotvospit\3. ФОТОАРХИВ\2017\13. День ВВ МВД РФ 27.03.2017\Выборка\DSC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51" y="248123"/>
            <a:ext cx="2444979" cy="36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0.1\Patriotvospit\3. ФОТОАРХИВ\2017\13. День ВВ МВД РФ 27.03.2017\Выборка\DSC_0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2" y="248123"/>
            <a:ext cx="5591345" cy="371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0.1\Patriotvospit\3. ФОТОАРХИВ\2017\13. День ВВ МВД РФ 27.03.2017\Выборка\DSC_0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389" y="17847765"/>
            <a:ext cx="8115116" cy="1220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192.168.0.1\Patriotvospit\3. ФОТОАРХИВ\2017\13. День ВВ МВД РФ 27.03.2017\Выборка\DSC_0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410" y="248123"/>
            <a:ext cx="2699279" cy="17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862" y="4433980"/>
            <a:ext cx="10855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27.03.2017г. На городской аллее Славы в Каменске-Уральском были организованы и проведены торжественные мероприятия, посвященные 206 годовщине со Дня основания Внутренних войск МВД РФ (Войск Национальной Гвардии): состоялся митинг, был организован праздничный концерт, прошло награждение ветеранов, а также соревнования по военно-прикладному спорту. Все мероприятия прошли организованно, дружно и без нарушений общественного порядка (охват более 240 чел.).</a:t>
            </a:r>
          </a:p>
        </p:txBody>
      </p:sp>
      <p:pic>
        <p:nvPicPr>
          <p:cNvPr id="1034" name="Picture 10" descr="\\192.168.0.1\Patriotvospit\3. ФОТОАРХИВ\2017\13. День ВВ МВД РФ 27.03.2017\Выборка\DSC_01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2"/>
          <a:stretch/>
        </p:blipFill>
        <p:spPr bwMode="auto">
          <a:xfrm>
            <a:off x="8692837" y="2196935"/>
            <a:ext cx="2816426" cy="17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1\Patriotvospit\3. ФОТОАРХИВ\2017\15. День рождения ВА. Елфимова. 12.04.2017\IMG_2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3"/>
          <a:stretch/>
        </p:blipFill>
        <p:spPr bwMode="auto">
          <a:xfrm>
            <a:off x="8667834" y="217374"/>
            <a:ext cx="3017485" cy="1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0.1\Patriotvospit\3. ФОТОАРХИВ\2017\15. День рождения ВА. Елфимова. 12.04.2017\IMG_2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17374"/>
            <a:ext cx="3635828" cy="29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0.1\Patriotvospit\3. ФОТОАРХИВ\2017\15. День рождения ВА. Елфимова. 12.04.2017\IMG_22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 bwMode="auto">
          <a:xfrm>
            <a:off x="8667836" y="1732997"/>
            <a:ext cx="3017484" cy="14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0.1\Patriotvospit\3. ФОТОАРХИВ\2017\15. День рождения ВА. Елфимова. 12.04.2017\IMG_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1" y="217374"/>
            <a:ext cx="4339827" cy="29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462" y="3645877"/>
            <a:ext cx="11652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апреля 2017 года полковнику запаса МВД, командиру ОМСН – СОБР ГУ МВД России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УрФО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(2006 – 2011 гг.), кавалеру Ордена Мужества, руководителю Свердловского отделения "ОФИЦЕРЫ РОССИИ" (2014 – 2016 гг.) Вадиму Анатольевичу Елфимову исполнилось бы 46 лет...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его коллеги по работе в городе Каменск-Уральском: члены Каменск-Уральского отделения «ОФИЦЕРЫ РОССИИ», ветераны из местной общественной организации ВВ МВД РФ, руководство клуба спортивных единоборств «ГОНГ», ребята из военно-патриотического клуба «ОДОН», педагоги Каменск-Уральского агропромышленного техникума отдают должное его героическому жизненному пути и скорбят по безвременной утрате… (охват 320ч)</a:t>
            </a: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806462"/>
            <a:ext cx="10539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14.04.2017г. среди курсантов ВПК «ОДОН» - КУАТ был проведен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памятным местам Красногорского района г. Каменска-Уральского. Ребята отгадывали загадки, в которых правильным ответом было то или иное памятное место или памятник. По окончании победители были награждены, а все остальные получили сладкие призы и много позитивного настроения.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\\192.168.0.1\Patriotvospit\3. ФОТОАРХИВ\2017\16. Квест по памятным местам К-Уральского. 14.04.2017\Bzug6iQ6i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53" y="164328"/>
            <a:ext cx="2572863" cy="18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0.1\Patriotvospit\3. ФОТОАРХИВ\2017\16. Квест по памятным местам К-Уральского. 14.04.2017\IPIWQWpdu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05" y="164328"/>
            <a:ext cx="2921330" cy="375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0.1\Patriotvospit\3. ФОТОАРХИВ\2017\16. Квест по памятным местам К-Уральского. 14.04.2017\LO3AnMfDQ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53" y="2146577"/>
            <a:ext cx="2572863" cy="17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0.1\Patriotvospit\3. ФОТОАРХИВ\2017\16. Квест по памятным местам К-Уральского. 14.04.2017\XD2aHswZ8e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7" y="164328"/>
            <a:ext cx="3081374" cy="38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479050" y="2650922"/>
            <a:ext cx="388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Ершов Владимир Александрович</a:t>
            </a:r>
          </a:p>
          <a:p>
            <a:pPr algn="ctr"/>
            <a:r>
              <a:rPr lang="ru-RU" sz="1200" b="1" dirty="0" smtClean="0"/>
              <a:t>педагог дополнительного образования</a:t>
            </a:r>
          </a:p>
          <a:p>
            <a:pPr algn="ctr"/>
            <a:r>
              <a:rPr lang="ru-RU" sz="1200" b="1" dirty="0" smtClean="0"/>
              <a:t>Руководитель ВПК «ОДОН»</a:t>
            </a:r>
            <a:endParaRPr lang="ru-RU" sz="1200" b="1" dirty="0"/>
          </a:p>
        </p:txBody>
      </p:sp>
      <p:pic>
        <p:nvPicPr>
          <p:cNvPr id="2060" name="Picture 12" descr="http://cs626216.vk.me/v626216644/617d/oH9pB8dDAQ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4" t="9552" r="27326" b="57216"/>
          <a:stretch/>
        </p:blipFill>
        <p:spPr bwMode="auto">
          <a:xfrm>
            <a:off x="5437644" y="321239"/>
            <a:ext cx="1675675" cy="224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s624420.vk.me/v624420376/21f2/yu5QL2QIFj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4956" r="71014" b="44448"/>
          <a:stretch/>
        </p:blipFill>
        <p:spPr bwMode="auto">
          <a:xfrm>
            <a:off x="1433035" y="2294662"/>
            <a:ext cx="1733401" cy="22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4017" y="4678878"/>
            <a:ext cx="305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Федоров Евгений Георгиевич </a:t>
            </a:r>
          </a:p>
          <a:p>
            <a:pPr algn="ctr"/>
            <a:r>
              <a:rPr lang="ru-RU" sz="1200" dirty="0" smtClean="0">
                <a:latin typeface="+mj-lt"/>
              </a:rPr>
              <a:t>Руководитель </a:t>
            </a:r>
          </a:p>
          <a:p>
            <a:pPr algn="ctr"/>
            <a:r>
              <a:rPr lang="ru-RU" sz="1200" dirty="0" err="1" smtClean="0">
                <a:latin typeface="+mj-lt"/>
              </a:rPr>
              <a:t>страйкбольного</a:t>
            </a:r>
            <a:r>
              <a:rPr lang="ru-RU" sz="1200" dirty="0" smtClean="0">
                <a:latin typeface="+mj-lt"/>
              </a:rPr>
              <a:t> клуба «АГАТ»</a:t>
            </a:r>
            <a:endParaRPr lang="ru-RU" sz="12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08423" y="4836091"/>
            <a:ext cx="2539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Шумкова Ольга Владимировна  </a:t>
            </a:r>
            <a:r>
              <a:rPr lang="ru-RU" sz="1200" dirty="0" smtClean="0"/>
              <a:t>Президент </a:t>
            </a:r>
            <a:r>
              <a:rPr lang="ru-RU" sz="1200" dirty="0"/>
              <a:t>клуба спортивных единоборств «</a:t>
            </a:r>
            <a:r>
              <a:rPr lang="ru-RU" sz="1200" dirty="0" smtClean="0"/>
              <a:t>ГОНГ»</a:t>
            </a:r>
            <a:endParaRPr lang="ru-RU" sz="1200" dirty="0"/>
          </a:p>
        </p:txBody>
      </p:sp>
      <p:pic>
        <p:nvPicPr>
          <p:cNvPr id="3" name="Picture 2" descr="http://cs625117.vk.me/v625117980/1eba4/o5B7wjqiM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4" t="33741" r="25064" b="43191"/>
          <a:stretch/>
        </p:blipFill>
        <p:spPr bwMode="auto">
          <a:xfrm>
            <a:off x="9350861" y="2424602"/>
            <a:ext cx="1584687" cy="22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1\Patriotvospit\3. ФОТОАРХИВ\2017\17. Квест-игра, посвященная Дню космановтики. 15.04.2017\iC4fv5RD2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23" y="335084"/>
            <a:ext cx="4079629" cy="305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0.1\Patriotvospit\3. ФОТОАРХИВ\2017\17. Квест-игра, посвященная Дню космановтики. 15.04.2017\oeHbVWTpb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80" y="403468"/>
            <a:ext cx="3988450" cy="29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9908" y="3751274"/>
            <a:ext cx="9952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15.04.2017г. Центром молодежной политики совместно с курсантами ВПК «ОДОН» - КУАТ на базе СОШ № 60 г. Каменска-Уральского была проведена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посвященная дню космонавтики. Курсанты стояли на этапах и всячески оказывали помощь организаторам игры. Было очень много этапов где участники проявляли себя на отлично, так же важно было знать и исторические даты, имена космонавтов.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80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86" y="3676126"/>
            <a:ext cx="117230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22.04.2017 года прошел окружной финал  Военно-спортивной юнармейской игры “Зарница” в Южном управленческом округе Свердловской области. 21 команда приехала посоревноваться в силе, выносливости, ловкости, знании истории Отечества и основ оказания первой доврачебной помощи. С самого начала борьба обещала быть принципиальной и бескомпромиссной: конкурс строя и песни, военизированная эстафета, стрельба из пневматической винтовки, силовые упражнения и преодоление полосы препятствий, конкурс-тест по истории Отечества и Вооруженных Сил Российской Федерации – вот далеко не полный перечень соревновательных дисциплин. Судейской коллегии пришлось очень нелегко, чтобы выявить лучших из лучших. Участие в организации «Зарницы» приняли курсанты ВПК «ОДОН»-КУАТ, за что и были отмечены благодарственным письмом и специальным призом.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\\192.168.0.1\Patriotvospit\3. ФОТОАРХИВ\2017\18. Окружной финал военно-спортивной юнармейской игры «Зарница». 22.04.2017\IMG_2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46" y="120959"/>
            <a:ext cx="4724401" cy="35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92.168.0.1\Patriotvospit\3. ФОТОАРХИВ\2017\18. Окружной финал военно-спортивной юнармейской игры «Зарница». 22.04.2017\IMG_2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8460"/>
            <a:ext cx="4622507" cy="34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415" y="4274660"/>
            <a:ext cx="11441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26.04.2017 на базе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Алапаевского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профессионально-педагогического колледжа прошла военно-спортивная игра «ВИВАТ, ПОБЕДА!» с элементами ВФСК ГТО. Борьба между командами шла нешуточная, на пределе физических возможностей. В индивидуальных дисциплинах курсанты ВПК «ОДОН»-КУАТ заняли общекомандное 4 место (индивидуальные призовые места: 1 место в поднятие гири и 3 место в подтягивании). Поучаствовав в соревнованиях серьезного областного уровня (а среди участников были мастера спорта, кандидаты в мастера спорта), курсанты клуба поняли для себя, что работать им  еще есть над чем и расслабляться не нужно!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7" name="Picture 3" descr="\\192.168.0.1\Patriotvospit\3. ФОТОАРХИВ\2017\19. Военно-спортивная игра ,,Виват, Победа!,, 26.04.2017\IMG_2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20" y="551253"/>
            <a:ext cx="2412751" cy="15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0.1\Patriotvospit\3. ФОТОАРХИВ\2017\19. Военно-спортивная игра ,,Виват, Победа!,, 26.04.2017\IMG_2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110" y="551251"/>
            <a:ext cx="3949248" cy="31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192.168.0.1\Patriotvospit\3. ФОТОАРХИВ\2017\19. Военно-спортивная игра ,,Виват, Победа!,, 26.04.2017\IMG_2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" y="551252"/>
            <a:ext cx="4232335" cy="31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192.168.0.1\Patriotvospit\3. ФОТОАРХИВ\2017\19. Военно-спортивная игра ,,Виват, Победа!,, 26.04.2017\IMG_2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29" y="2247759"/>
            <a:ext cx="2357342" cy="14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268" y="4785756"/>
            <a:ext cx="10794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28.04.2017 в школе-интернат №27 г. Каменск-Уральского курсанты ВПК «ОДОН» - КУАТ провели военно-спортивную игру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Зарничка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6-7 классов. Ребята посоревновались в силе и ловкости. Победители были награждены грамотами, а все получили сладкие призы и позитивное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</a:t>
            </a:r>
          </a:p>
          <a:p>
            <a:pPr indent="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(охват 51 чел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\\192.168.0.1\Patriotvospit\3. ФОТОАРХИВ\2017\20. Зарничка в школе-интернат № 27. 28.04.2017\IMG_2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299" y="279156"/>
            <a:ext cx="4572000" cy="37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192.168.0.1\Patriotvospit\3. ФОТОАРХИВ\2017\20. Зарничка в школе-интернат № 27. 28.04.2017\IMG_2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8" y="279157"/>
            <a:ext cx="4979403" cy="37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015" y="4661939"/>
            <a:ext cx="10747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сложившейся традиции в канун майских праздников всем работникам Каменск-Уральского агропромышленного техникума вручаются «георгиевские ленточки»!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320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\\192.168.0.1\Patriotvospit\3. ФОТОАРХИВ\2017\21. Акция ''Георгиевская ленточка''. 29.04.2017\DSC_01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2435" r="16932"/>
          <a:stretch/>
        </p:blipFill>
        <p:spPr bwMode="auto">
          <a:xfrm>
            <a:off x="5332023" y="2136329"/>
            <a:ext cx="2826326" cy="208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0.1\Patriotvospit\3. ФОТОАРХИВ\2017\21. Акция ''Георгиевская ленточка''. 29.04.2017\DSC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23" y="203980"/>
            <a:ext cx="2826326" cy="17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0.1\Patriotvospit\3. ФОТОАРХИВ\2017\21. Акция ''Георгиевская ленточка''. 29.04.2017\DSC_00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3"/>
          <a:stretch/>
        </p:blipFill>
        <p:spPr bwMode="auto">
          <a:xfrm rot="5400000" flipH="1">
            <a:off x="8053053" y="595684"/>
            <a:ext cx="4095222" cy="33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192.168.0.1\Patriotvospit\3. ФОТОАРХИВ\2017\21. Акция ''Георгиевская ленточка''. 29.04.2017\DSC_0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/>
          <a:stretch/>
        </p:blipFill>
        <p:spPr bwMode="auto">
          <a:xfrm>
            <a:off x="273133" y="215854"/>
            <a:ext cx="4868884" cy="39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981" y="4904509"/>
            <a:ext cx="1116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01.05.2017 на торжественную демонстрацию Каменск-Уральский агропромышленный техникум вышел единым коллективом его работников и студентов. Именно нам было оказана честь возглавить колонну учреждений профессионального образования города!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218" name="Picture 2" descr="\\192.168.0.1\Patriotvospit\3. ФОТОАРХИВ\2017\22. Мир. Труд. Май!! 01.05.2017\DSC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1" y="190004"/>
            <a:ext cx="6608543" cy="43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92.168.0.1\Patriotvospit\3. ФОТОАРХИВ\2017\22. Мир. Труд. Май!! 01.05.2017\DSC_02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6"/>
          <a:stretch/>
        </p:blipFill>
        <p:spPr bwMode="auto">
          <a:xfrm>
            <a:off x="7160820" y="2244436"/>
            <a:ext cx="4144489" cy="23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\\192.168.0.1\Patriotvospit\3. ФОТОАРХИВ\2017\22. Мир. Труд. Май!! 01.05.2017\DSC_02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5" r="15320" b="-1"/>
          <a:stretch/>
        </p:blipFill>
        <p:spPr bwMode="auto">
          <a:xfrm>
            <a:off x="7160820" y="183842"/>
            <a:ext cx="4144489" cy="19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61" y="3930732"/>
            <a:ext cx="11103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время, как, после окончания первомайской демонстрации, многие ее участники очутились за праздничными столами – члены ВПК «ОДОН» - КУАТ, под руководством члена организации «ОФИЦЕРЫ РОССИИ» В.А. Ершова приняли участие в подготовительных мероприятиях по проведению военно-спортивного лагеря им. кавалера Ордена Мужества, полковника МВД В.А. Елфимова. Планируется, что данный лагерь будет организован Каменск-Уральским отделением «ОФИЦЕРЫ РОССИИ» и Каменск-Уральской общественной организацией ветеранов ВВ МВД РФ в конце мая – начале текущего года с целью проверки у курсантов военно-патриотических клубов навыков действий в полевых условиях (в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лесных и ночных), уровня их выносливости, слаженности и взаимовыручки. В процессе нахождения курсантов в лагере планируется отработка у них недостаточно развитых военно-спортивных навыков.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42" name="Picture 2" descr="\\192.168.0.1\Patriotvospit\3. ФОТОАРХИВ\2017\23. Военно-спортивный лагерь им. В.А. Елфимова  В.А\Новая папка\IMG_29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13995" r="15815"/>
          <a:stretch/>
        </p:blipFill>
        <p:spPr bwMode="auto">
          <a:xfrm>
            <a:off x="8229599" y="163872"/>
            <a:ext cx="3651663" cy="35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192.168.0.1\Patriotvospit\3. ФОТОАРХИВ\2017\23. Военно-спортивный лагерь им. В.А. Елфимова  В.А\IMG_3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4452" r="23752"/>
          <a:stretch/>
        </p:blipFill>
        <p:spPr bwMode="auto">
          <a:xfrm>
            <a:off x="617517" y="163873"/>
            <a:ext cx="2909456" cy="35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192.168.0.1\PressCenter\АРХИВ 2017 фото,видео,статьи\48.Военно-спортивный лагерь им. В.А. Елфимова  В.А\IMG_30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9647" r="12281"/>
          <a:stretch/>
        </p:blipFill>
        <p:spPr bwMode="auto">
          <a:xfrm>
            <a:off x="3811979" y="163873"/>
            <a:ext cx="4286991" cy="35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633" y="4203865"/>
            <a:ext cx="114003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мая в агропромышленном техникуме прошло торжественное вручение удостоверения Офицеров России, под руководством члена Президиума Каменск-Уральского отделения Общероссийской общественной организации «ОФИЦЕРЫ РОССИИ» Некрасова Сергея Ивановича.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Удостоверения были вручены воспитанникам ВПК «ОДОН». За ответственное отношение к делу, качественное выполнение обязанностей и преданное отношение, за активное участие в жизни техникума и вклад в патриотическую деятельность, 14 студентов получили удостоверения, подтверждающие о вступлении в молодежный отряд общественной Общероссийской организации "ОФИЦЕРЫ РОССИИ".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54" y="777683"/>
            <a:ext cx="4868254" cy="3236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777684"/>
            <a:ext cx="4868254" cy="32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13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3859481"/>
            <a:ext cx="114478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мая в Каменск-Уральском агропромышленном техникуме стартовали ежегодные 5-дневные военно-полевые сборы для студентов вторых курсов, согласно приказу, Командующего войсками Центрального военного округа от 06.02.2015 №60 «О порядке обеспечения мероприятий, связанных с организаций обучения граждан начальным знаниям в области обороны и их подготовки по основам военной службы».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сборов будут присутствовать строевая подготовка, тактика специальной подготовки, занятия по РХБЗ, стрельба из пневматической винтовки и полевой выход, а также стрельба из боевого оружия в военной части и многое другое.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каждого учебного дня для студентов будет показан патриотический фильм и подведены итоги дня.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военно-полевых сборов будет отмечен и награжден самый лучший взвод.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62" y="185498"/>
            <a:ext cx="5059813" cy="3450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85498"/>
            <a:ext cx="5189517" cy="34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2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5" y="3738609"/>
            <a:ext cx="11067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июня 2017 г. завершились 5-ти дневные военно-полевые сборы в Каменк-Уральском агропромышленном техникуме. В ходе сборов студенты выполняли различные военно-спортивные упражнения.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Экзаменационным этапом была сдача военно-прикладных нормативов и нормативов комплекса ГТО. Студентам нужно было выполнить следующие поставленные задачи: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-марш-бросок на 5 км;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-сборка-разборка автомата, снаряжения магазина;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-стрельба из пневматической винтовки;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-одевание общевойсковой химический защитный костюм.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сдачи нормативов студентов ожидал вкусный обед.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военно-полевых сборов лучший стал взвод группы № 209!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5" y="308759"/>
            <a:ext cx="2521273" cy="1676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4" y="2062231"/>
            <a:ext cx="2521273" cy="1676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47483" y="854015"/>
            <a:ext cx="3254237" cy="216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0" y="308759"/>
            <a:ext cx="2743200" cy="1695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9"/>
          <a:stretch/>
        </p:blipFill>
        <p:spPr>
          <a:xfrm>
            <a:off x="4393870" y="2090058"/>
            <a:ext cx="2743200" cy="15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" y="233664"/>
            <a:ext cx="1971640" cy="1607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6086" y="717815"/>
            <a:ext cx="3436292" cy="2467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26" y="1952368"/>
            <a:ext cx="2583254" cy="1717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49" y="233664"/>
            <a:ext cx="2584931" cy="1718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/>
          <a:stretch/>
        </p:blipFill>
        <p:spPr>
          <a:xfrm rot="16200000">
            <a:off x="3903741" y="653457"/>
            <a:ext cx="3436293" cy="2596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3008" y="809425"/>
            <a:ext cx="3436292" cy="2284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" y="1767016"/>
            <a:ext cx="1992700" cy="1902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462" y="4067908"/>
            <a:ext cx="11605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февраля в актовом зале техникума руководитель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страйкбольного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клуба «Агат» Федоров Евгений продемонстрировал выставку оружия. Евгений рассказал много интересного об оружии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страйкбольном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о стрелковом. На выставке было очень много оружия отечественного и зарубежного. Были показаны пулеметы, автоматы, пистолеты, а так же гранатомет.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выставки студентам была предоставлена возможность посмотреть и сфотографироваться с оружием. 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получили массу позитива и узнали много нового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.(охват 320ч)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8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5168" y="4213654"/>
            <a:ext cx="9378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августа ветераны ВВ МВД СН праздновали день спецназа. После поздравления почтили погибших товарищей и возложили на памятник венок и цветы.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небольшие дружественные соревнования между ветеранами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мероприятия победителям вручили памятные подарки с символикой спецназа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.(охват 10ч)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57" y="270128"/>
            <a:ext cx="4591913" cy="3443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1" y="270129"/>
            <a:ext cx="4591913" cy="34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76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637" y="4497859"/>
            <a:ext cx="9971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курсанты военно-патриотического клуба "КУАТ ОДОН" посетили выставку рисунков детей с разных регионов, в которых проходят или проходили боевые действия. 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называется "Дети рисуют мир", как рассказали организаторы многих детей, кто рисовал, уже нет в живых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(охват 10ч)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3" y="568620"/>
            <a:ext cx="4343790" cy="32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58" y="568622"/>
            <a:ext cx="2443382" cy="32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25" y="568622"/>
            <a:ext cx="2443382" cy="32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6458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357" y="4374292"/>
            <a:ext cx="1035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курсанты попробовали свои силы в прыжках с парашютом, правда только с вышки, но и для этого нужны сила духа и мужество. 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 массу положительных эмоций от прыжков курсантам были вручены удостоверения и памятные вымпелы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(охват 10ч.)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05" y="352515"/>
            <a:ext cx="4646141" cy="348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57" y="352515"/>
            <a:ext cx="4646140" cy="34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5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918" y="3595815"/>
            <a:ext cx="11355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сентября в Каменске-Уральском состоялся необычный «Фестиваль профессий».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Каменск-Уральский агропромышленный техникум представил 3 единицы техники: трактор, КАМАЗ, легковой автомобиль. Студенты КУАТ рассказали участникам фестиваля о профессиях «Программирование в компьютерных системах», «Сварщик», Механизация сельского хозяйства», «Техническое обслуживание и ремонт автомобильного транспорта», «Мастер по техническому обслуживанию и ремонту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-тракторного парка», «Автомеханик».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КУАТ представил на «Фестивале профессий» научный проект - «Круглогодичная теплица», военно-патриотический «ОДОН», в свою очередь, вновь предоставил полный комплект оружия и костюм «партизана».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мероприятия у участников осталось много позитивных эмоций и впечатлений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.(охват 15 ч)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5" y="370703"/>
            <a:ext cx="4627555" cy="3076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/>
          <a:stretch/>
        </p:blipFill>
        <p:spPr>
          <a:xfrm rot="16200000">
            <a:off x="5071423" y="781328"/>
            <a:ext cx="3076831" cy="2255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6"/>
          <a:stretch/>
        </p:blipFill>
        <p:spPr>
          <a:xfrm rot="16200000">
            <a:off x="7990907" y="646470"/>
            <a:ext cx="3035239" cy="24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59881" y="884708"/>
            <a:ext cx="3420095" cy="2719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84" y="534387"/>
            <a:ext cx="5117274" cy="3420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6401" y="4642339"/>
            <a:ext cx="10472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15.02.2017 представители организации и члены ВПК «ОДОН» - КУАТ приняли участие в торжественных мероприятиях, посвященных выводу советских войск из Демократической Республики Афганистан.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21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4185137"/>
            <a:ext cx="11911914" cy="23328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февраля в рамках месячника «Защитников Отечества» студенты агропромышленного техникума - воспитанники ВПК «ОДОН» почистили от снега памятник Добровольцам завода КУМЗ погибшим в годы Великой Отечественной Войны, который находится в п. Волково.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Более 15 студентов под руководством В.А. Ершова внесли свой вклад в приведении территории памятника в первозданный вид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прошла плодотворно, все участники акции были довольны собой и работой, которую сделали. Все потрудились на славу!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Помним и чтим подвиги наших дедов.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(охват 10 чел.)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35" y="173260"/>
            <a:ext cx="3188042" cy="2008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8" y="2101937"/>
            <a:ext cx="2903837" cy="1992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97" y="173260"/>
            <a:ext cx="2903838" cy="1992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7" y="173261"/>
            <a:ext cx="5228270" cy="3921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35" y="2165787"/>
            <a:ext cx="3150973" cy="19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164123"/>
            <a:ext cx="11885858" cy="61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1" y="229755"/>
            <a:ext cx="4455132" cy="3131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26" y="229755"/>
            <a:ext cx="4175043" cy="3131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34" y="229754"/>
            <a:ext cx="2862692" cy="1435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03" y="1665267"/>
            <a:ext cx="2878223" cy="169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815" y="3985846"/>
            <a:ext cx="1127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февраля 2017 г. в детском саду № 93 г. Каменска-Уральского была традиционно организована детская военно-патриотическая игра «Зарница» (охват 28 чел.). </a:t>
            </a:r>
          </a:p>
        </p:txBody>
      </p:sp>
    </p:spTree>
    <p:extLst>
      <p:ext uri="{BB962C8B-B14F-4D97-AF65-F5344CB8AC3E}">
        <p14:creationId xmlns:p14="http://schemas.microsoft.com/office/powerpoint/2010/main" val="32804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1" y="455594"/>
            <a:ext cx="1781530" cy="1432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89" y="445525"/>
            <a:ext cx="3752603" cy="3294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9" y="445525"/>
            <a:ext cx="4478652" cy="3358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32" y="2125018"/>
            <a:ext cx="1802338" cy="1679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769" y="4501662"/>
            <a:ext cx="10832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марта 2017 г. военно-патриотический клуб «ОДОН» был приглашен в в/ч 12345 на торжественную процедуру приемки новой военной техники. В процессе визита члены клуба не только увидели образцы новой техники и вооружения, но и познакомились с жизнью и бытом военнослужащих срочной службы.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49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951" b="3482"/>
          <a:stretch/>
        </p:blipFill>
        <p:spPr>
          <a:xfrm rot="16200000">
            <a:off x="4245202" y="314200"/>
            <a:ext cx="2901970" cy="2644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-2818" r="6236" b="-1"/>
          <a:stretch/>
        </p:blipFill>
        <p:spPr>
          <a:xfrm>
            <a:off x="7315200" y="114564"/>
            <a:ext cx="3883232" cy="3043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19563" r="13376"/>
          <a:stretch/>
        </p:blipFill>
        <p:spPr>
          <a:xfrm>
            <a:off x="350158" y="218981"/>
            <a:ext cx="3889331" cy="2901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1631" y="3845169"/>
            <a:ext cx="9847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февраля 2017 г. члены организации приняли активное участие в праздничном мероприятии в социально-культурном центре г. Каменск-Уральского посвящённом Дню Защитника Отчества. (охват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8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2817</TotalTime>
  <Words>1847</Words>
  <Application>Microsoft Office PowerPoint</Application>
  <PresentationFormat>Произвольный</PresentationFormat>
  <Paragraphs>62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Аспект</vt:lpstr>
      <vt:lpstr>Центр патриотического воспитания и допризывной подготовки 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патриотического воспитания и допризывной подготовки</dc:title>
  <dc:creator>ZAM_UVR</dc:creator>
  <cp:lastModifiedBy>Administrator</cp:lastModifiedBy>
  <cp:revision>220</cp:revision>
  <dcterms:created xsi:type="dcterms:W3CDTF">2016-06-08T04:44:11Z</dcterms:created>
  <dcterms:modified xsi:type="dcterms:W3CDTF">2017-10-04T05:54:41Z</dcterms:modified>
</cp:coreProperties>
</file>